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64" r:id="rId5"/>
    <p:sldId id="262" r:id="rId6"/>
    <p:sldId id="265" r:id="rId7"/>
    <p:sldId id="270" r:id="rId8"/>
    <p:sldId id="269" r:id="rId9"/>
    <p:sldId id="266" r:id="rId10"/>
    <p:sldId id="267" r:id="rId11"/>
    <p:sldId id="268" r:id="rId12"/>
    <p:sldId id="263" r:id="rId13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4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83497-370A-4769-952C-4A01B6A4B64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20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30D6A1-13C5-5F49-B94C-D8B748DE4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210DD-6D26-4D36-AE40-FFE3C1C25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96D6D3-4294-47F1-BBE5-D7C78EAB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9C6557-6491-45F2-9BA6-B11BD69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CAF458-85D1-44AE-8EAB-B59FD781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DC91D-3C14-4B3C-8A52-A4274727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40C38A-A644-416F-A3C2-50002ABEE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C48ED8-0626-4618-B2A3-3882BDC146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831929-E9B5-1346-9974-4CB326EA3F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904DC-FEBB-45EC-ABD9-120A2BE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CCE5E-EB26-4467-9178-AC50FDAA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FE847-1E24-47E2-8063-00F636AA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5169E-526A-456E-936B-DC4DA9AA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65E29-F16C-4AF1-98DF-B893F0E6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9CE57B-A7F3-1F43-BF54-3B24F686DE3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96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C78DA7-07C8-431A-A77B-F7CF89A66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03ED87-0A7E-4C10-A532-4668D804E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6DAE6-2071-4ACB-A7C6-9CF1A474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1CAE2-3D5C-4535-B790-609710AF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715DD-C273-4521-8FB0-BD1328E2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BAB1A-D522-4F40-B6B2-28B6205573FC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9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6209E8-A8B2-4136-A615-86B639B24DBE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CF87-2C07-4561-8FE1-4083F72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AC352-5080-4267-B161-FB0D55E7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32983-544E-4D30-B304-5019A043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345C1-927B-4025-901F-EC7B638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D13C20-ADDB-49C3-B926-0779D1F8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46E456-AF83-4D40-AECC-6B5109C3FBEF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2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1A2F-7BEC-4110-B566-6FE71B0A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7A020-5FCE-4DCB-B415-88BAFD2A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6316C4-84DC-44D7-A870-B4FE992C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D9D81-324C-49A6-93DB-925700E5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64B3F-6BCD-43CA-997D-F08A56E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DA0F3-39BF-4469-90FE-8D31E27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F5BA12-FF23-463F-8F7D-F281EF358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9C21B8-A16D-482F-A848-734C7C3BC1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8AB535-49FE-6C43-9853-5282F8FD3D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C9D6-3908-44B1-BC9B-60427DBE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59466-F956-4483-8E7B-E48E71F6F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95D3FD-FDF8-4F6E-8268-6DBE4D84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C20918-5C7D-42CC-B75E-36A1710F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C152B-0BDD-47FE-A243-10E055A8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F079A9-AC04-4C8B-B5D7-A7372752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C9B5B4-0574-EC45-A74A-C9AA050E409A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16D8-C2F1-4A3D-9BEE-CD9550E6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C5C5D0-2B0B-4E65-83C7-FFB3450E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A33A2C-122E-4B6B-AE28-62C363AB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EFF754-6C4F-43BA-BFDF-39CC31ACB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A961CB-EE1C-405F-9982-6BA6A22EA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1FAD4C-318A-4BB1-B75F-EB200D3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804984-59EC-48BA-9179-3B6A1B2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7D5A54-73E6-4D10-8063-2E447089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D0859D-180F-E643-B273-4665E76ADA83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2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AAE8-8BF0-43E7-A3B2-9050652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5EC1D6-63DA-4690-B972-EE7E2594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2E127D-42C1-4FC5-840B-81068FEF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671DB4-CB2B-4F4A-ACC7-0C5E6AD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F2EDDCA-EBDE-A44F-8C43-427CB84B1A27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83D9E4-1652-9141-ACB9-AF13BADA08B5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9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D22E03-9BF3-4FF5-8F59-F2480EA8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380468-B410-4A2F-A99F-63111313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6DE-C65C-4182-B897-34CD62C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479DDB-6213-284F-B3E2-B6ABA6A6A341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9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203DB-2212-4C78-B733-53D7D3C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C375-6C06-4364-9F56-9A23C20F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AB5E27-F0BC-4139-9AD6-C5166194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C9994-0138-4B0F-A739-407E822A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0FD3-3872-4CC9-A2EA-F7389F73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E999A-A569-4DFD-95A4-8E1EAE90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48A690-7E9A-BF44-9884-F337FC95BA5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6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28696-B9A6-42EA-BCA7-2AE79DBA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EF0AA1-B603-4868-93CB-D8EAE5134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1773F7-2113-4DFF-8EF3-3184C698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A191A5-C374-4F13-B8D6-09E9B713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63C4C-7B23-4CFB-B0A9-451BDE01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B76A6B-4895-4CD3-A14B-B8CA72CD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85AF08-1808-694C-8853-1593EFB1CB29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18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8D092-0C26-4827-890C-10B9C61C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DCC785-5A6D-4072-9138-9C68620F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A9304-EEF0-4681-A464-BB32E78FB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08.12.2022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B8822A-4779-40A6-B425-FA0A3119C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F72F-FE34-4139-AD04-44C7ED01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8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orser/DYZ-STOR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orser/DYZ-STORE" TargetMode="Externa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21082-FB02-4872-99D5-3148AC52B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2400" dirty="0" smtClean="0">
                <a:solidFill>
                  <a:schemeClr val="accent1"/>
                </a:solidFill>
                <a:latin typeface="+mn-lt"/>
              </a:rPr>
              <a:t/>
            </a:r>
            <a:br>
              <a:rPr lang="ru-RU" sz="2400" dirty="0" smtClean="0">
                <a:solidFill>
                  <a:schemeClr val="accent1"/>
                </a:solidFill>
                <a:latin typeface="+mn-lt"/>
              </a:rPr>
            </a:br>
            <a:r>
              <a:rPr lang="ru-RU" sz="2400" dirty="0" smtClean="0">
                <a:solidFill>
                  <a:schemeClr val="accent1"/>
                </a:solidFill>
                <a:latin typeface="+mn-lt"/>
              </a:rPr>
              <a:t>Имитационная модель поставок товаров для интернет-магазина </a:t>
            </a:r>
            <a:r>
              <a:rPr lang="en-US" sz="2400" dirty="0" smtClean="0">
                <a:solidFill>
                  <a:schemeClr val="accent1"/>
                </a:solidFill>
                <a:latin typeface="+mn-lt"/>
              </a:rPr>
              <a:t>DYZ STORE</a:t>
            </a:r>
            <a:endParaRPr lang="ru-RU" sz="2400" b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A9637B-6793-4890-A680-55E7A057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1"/>
            <a:ext cx="5897880" cy="2136679"/>
          </a:xfrm>
        </p:spPr>
        <p:txBody>
          <a:bodyPr/>
          <a:lstStyle/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Наставник проекта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1400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Ивлиева Ксения Васильевна</a:t>
            </a:r>
            <a:endParaRPr lang="ru-RU" sz="1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Сроки выполнения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Поставленные задачи реализовались с 01.09.2022 по 20.12.2022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10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Репозиторий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проекта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2050" name="Picture 2" descr="https://www.seonews.ru/upload/iblock/a5b/a5bca6110d2c6c8f8e0ab44675750a7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5945"/>
            <a:ext cx="63990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7440" y="1960880"/>
            <a:ext cx="399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https://github.com/Exorser/DYZ-STORE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7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11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F2D89-AF2C-49BF-B136-2B370ED5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accent1"/>
                </a:solidFill>
                <a:latin typeface="+mn-lt"/>
              </a:rPr>
              <a:t>Спасибо за </a:t>
            </a:r>
            <a:r>
              <a:rPr lang="ru-RU" sz="3200" dirty="0" smtClean="0">
                <a:solidFill>
                  <a:schemeClr val="accent1"/>
                </a:solidFill>
                <a:latin typeface="+mn-lt"/>
              </a:rPr>
              <a:t>внимание </a:t>
            </a:r>
            <a:endParaRPr lang="ru-RU" sz="3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8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Разработчики проекта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819C7-B34B-F044-B35A-498FAAC374C9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</a:t>
            </a:r>
            <a:r>
              <a:rPr lang="ru-RU" sz="1000" dirty="0" smtClean="0">
                <a:solidFill>
                  <a:schemeClr val="bg1"/>
                </a:solidFill>
                <a:latin typeface="Montserrat" pitchFamily="2" charset="0"/>
              </a:rPr>
              <a:t>. УЭЦ-111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ru-RU" sz="1000" dirty="0" smtClean="0">
                <a:solidFill>
                  <a:schemeClr val="bg1"/>
                </a:solidFill>
                <a:latin typeface="Montserrat" pitchFamily="2" charset="0"/>
              </a:rPr>
              <a:t> 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DB9450-EAD1-8C44-975B-72463AB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DB531-3E72-8F40-B990-1C1289A6F934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20" name="Объект 14">
            <a:extLst>
              <a:ext uri="{FF2B5EF4-FFF2-40B4-BE49-F238E27FC236}">
                <a16:creationId xmlns:a16="http://schemas.microsoft.com/office/drawing/2014/main" id="{7BF412CF-0B35-BA41-A1BA-428FFFCDD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3DC32E-0346-454B-9E36-EA8962DE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225" y="1690688"/>
            <a:ext cx="6688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Кочергин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Андрей </a:t>
            </a:r>
            <a:r>
              <a:rPr lang="ru-RU" sz="2400" dirty="0" smtClean="0"/>
              <a:t>- аналитик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Зиненко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Иван </a:t>
            </a:r>
            <a:r>
              <a:rPr lang="ru-RU" sz="2400" dirty="0" smtClean="0"/>
              <a:t>- аналитик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 err="1">
                <a:solidFill>
                  <a:schemeClr val="accent4">
                    <a:lumMod val="50000"/>
                  </a:schemeClr>
                </a:solidFill>
              </a:rPr>
              <a:t>Купаев</a:t>
            </a: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Кирилл </a:t>
            </a:r>
            <a:r>
              <a:rPr lang="ru-RU" sz="2400" dirty="0" smtClean="0"/>
              <a:t>– </a:t>
            </a:r>
            <a:r>
              <a:rPr lang="en-US" sz="2400" dirty="0" smtClean="0"/>
              <a:t>IT</a:t>
            </a:r>
            <a:r>
              <a:rPr lang="" sz="2400" dirty="0" smtClean="0"/>
              <a:t>-</a:t>
            </a:r>
            <a:r>
              <a:rPr lang="ru-RU" sz="2400" dirty="0" smtClean="0"/>
              <a:t>специалист</a:t>
            </a:r>
            <a:r>
              <a:rPr lang="en-US" sz="2400" dirty="0" smtClean="0"/>
              <a:t>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 err="1">
                <a:solidFill>
                  <a:schemeClr val="accent4">
                    <a:lumMod val="50000"/>
                  </a:schemeClr>
                </a:solidFill>
              </a:rPr>
              <a:t>Парасковей</a:t>
            </a: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Вадим </a:t>
            </a:r>
            <a:r>
              <a:rPr lang="ru-RU" sz="2400" dirty="0" smtClean="0"/>
              <a:t>– </a:t>
            </a:r>
            <a:r>
              <a:rPr lang="en-US" sz="2400" dirty="0" smtClean="0"/>
              <a:t>project-manager</a:t>
            </a:r>
            <a:endParaRPr lang="ru-RU" sz="2400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60" y="1690688"/>
            <a:ext cx="1602276" cy="21219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45" y="1690688"/>
            <a:ext cx="1635133" cy="21219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10" y="1550173"/>
            <a:ext cx="1508317" cy="2262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30" y="1819565"/>
            <a:ext cx="1703846" cy="19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54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Проблема</a:t>
            </a:r>
            <a:endParaRPr lang="ru-RU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</a:rPr>
              <a:t>Студенты: Кочергин А., Купаев К., Парасковей В., Зиненко И. УЭЦ-111</a:t>
            </a:r>
            <a:endParaRPr lang="ru-RU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3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791" y="2069394"/>
            <a:ext cx="8812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Проблема: </a:t>
            </a:r>
            <a:r>
              <a:rPr lang="ru-RU" sz="2400" dirty="0" smtClean="0"/>
              <a:t>компания </a:t>
            </a:r>
            <a:r>
              <a:rPr lang="en-US" sz="2400" dirty="0" smtClean="0"/>
              <a:t>DYZ STORE </a:t>
            </a:r>
            <a:r>
              <a:rPr lang="ru-RU" sz="2400" dirty="0" smtClean="0"/>
              <a:t>при </a:t>
            </a:r>
            <a:r>
              <a:rPr lang="ru-RU" sz="2400" dirty="0"/>
              <a:t>перспективе развития, </a:t>
            </a:r>
            <a:r>
              <a:rPr lang="ru-RU" sz="2400" dirty="0" smtClean="0"/>
              <a:t>нуждается </a:t>
            </a:r>
            <a:r>
              <a:rPr lang="ru-RU" sz="2400" dirty="0" smtClean="0"/>
              <a:t>в развитии </a:t>
            </a:r>
            <a:r>
              <a:rPr lang="ru-RU" sz="2400" dirty="0"/>
              <a:t>транспортно-логистической составляющей бизнеса. Нынешний способ транспортировки требует </a:t>
            </a:r>
            <a:r>
              <a:rPr lang="ru-RU" sz="2400" dirty="0" smtClean="0"/>
              <a:t>модернизации и систематизации.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32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32873" y="1832952"/>
            <a:ext cx="4777509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sz="2600" dirty="0" smtClean="0"/>
              <a:t>Одним из ярких примеров можно выделить компанию </a:t>
            </a:r>
            <a:r>
              <a:rPr lang="en-US" sz="2600" dirty="0" smtClean="0"/>
              <a:t>DHL</a:t>
            </a:r>
            <a:r>
              <a:rPr lang="ru-RU" sz="2600" dirty="0" smtClean="0"/>
              <a:t>, которая распространяет свои действия как на территории РФ, так и на международном уровне. Они доставляют посылки практически в любую точку мира и уделяют особое внимание своему сервису. </a:t>
            </a:r>
            <a:br>
              <a:rPr lang="ru-RU" sz="2600" dirty="0" smtClean="0"/>
            </a:br>
            <a:r>
              <a:rPr lang="ru-RU" sz="2600" dirty="0" smtClean="0"/>
              <a:t>Заказчику недостаточно этого аналога для решения проблемы, поскольку данное предприятие не способно своевременно доставить товар в указанный срок. </a:t>
            </a:r>
          </a:p>
          <a:p>
            <a:pPr algn="just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Мировой опыт в решении данной проблемы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s://avatars.mds.yandex.net/i?id=66d6fb855e7904f99a36b27822843695_l-5009080-images-thumbs&amp;n=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181600" cy="34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ADAC81-F810-9448-914B-2426BDDC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6411121"/>
            <a:ext cx="1893079" cy="4468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45D84-4409-3449-9E77-24F7C989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FAF467B6-DF48-834C-83AD-341BB110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5575A-C423-D346-B72B-12D05B46286C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3C265-B782-A642-9FA6-806CC6FDF74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4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4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Описание реализованного решения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5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6344" y="1973943"/>
            <a:ext cx="40019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Разработанная система поставок позволила проанализировать проблемы транспортно-логистической составляющей в  работе компании.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 Результатом проекта являются перспективы будущего развития компании-заказчика, с последующей оптимизацией и развитием транспортных процессов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09" y="2106975"/>
            <a:ext cx="6012058" cy="3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Пользователи: Компания - заказчик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6900" y="2175815"/>
            <a:ext cx="530398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Заказчиком является компания </a:t>
            </a:r>
            <a:r>
              <a:rPr lang="en-US" dirty="0" smtClean="0"/>
              <a:t>DYZ STOR</a:t>
            </a:r>
            <a:r>
              <a:rPr lang="ru-RU" dirty="0" smtClean="0"/>
              <a:t>Е, пользователи – потребители, у которых появляется необходимость заказать какие-либо вещи из любой точки мира.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6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26" y="1744829"/>
            <a:ext cx="4528127" cy="45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Результаты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приемки</a:t>
            </a: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394" y="1690688"/>
            <a:ext cx="4084566" cy="43513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63884" y="6386061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7948" y="2262910"/>
            <a:ext cx="368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https://github.com/Exorser/DYZ-STORE/blob/main/</a:t>
            </a:r>
            <a:r>
              <a:rPr lang="ru-RU" dirty="0">
                <a:hlinkClick r:id="rId6"/>
              </a:rPr>
              <a:t>Приемка.</a:t>
            </a:r>
            <a:r>
              <a:rPr lang="en-US" dirty="0" err="1">
                <a:hlinkClick r:id="rId6"/>
              </a:rPr>
              <a:t>docx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7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И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нформация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об эксплуатации</a:t>
            </a:r>
          </a:p>
        </p:txBody>
      </p:sp>
      <p:pic>
        <p:nvPicPr>
          <p:cNvPr id="9" name="2022-12-08 01-07-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364" y="1690688"/>
            <a:ext cx="773588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8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82984" y="6362677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Затраченные ресурсы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достижения поставленной цели и решения проблемы были затрачены усилия и время нашей команды.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pic>
        <p:nvPicPr>
          <p:cNvPr id="5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27098"/>
            <a:ext cx="271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Имитационная модель поставок товаров для интернет-магазина </a:t>
            </a:r>
            <a:r>
              <a:rPr lang="en-US" sz="1000" dirty="0">
                <a:solidFill>
                  <a:schemeClr val="bg1"/>
                </a:solidFill>
              </a:rPr>
              <a:t>DYZ STORE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94311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Студенты: Кочергин А., Купаев К., Парасковей В., Зиненко И. УЭЦ-111</a:t>
            </a:r>
          </a:p>
          <a:p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573346" y="6380852"/>
            <a:ext cx="4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itchFamily="2" charset="0"/>
              </a:rPr>
              <a:t>9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098" name="Picture 2" descr="https://mtdata.ru/u16/photo8EDF/20457945626-0/origin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769022"/>
            <a:ext cx="4457065" cy="29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6" descr="https://guide-investor.com/wp-content/uploads/2016/08/resultat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9" y="2667421"/>
            <a:ext cx="3021417" cy="30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440</Words>
  <Application>Microsoft Office PowerPoint</Application>
  <PresentationFormat>Широкоэкранный</PresentationFormat>
  <Paragraphs>63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Times New Roman</vt:lpstr>
      <vt:lpstr>Тема Office</vt:lpstr>
      <vt:lpstr> Имитационная модель поставок товаров для интернет-магазина DYZ STORE</vt:lpstr>
      <vt:lpstr>Разработчики проекта</vt:lpstr>
      <vt:lpstr>Проблема</vt:lpstr>
      <vt:lpstr>Мировой опыт в решении данной проблемы</vt:lpstr>
      <vt:lpstr>Описание реализованного решения</vt:lpstr>
      <vt:lpstr>Пользователи: Компания - заказчик</vt:lpstr>
      <vt:lpstr>Результаты приемки</vt:lpstr>
      <vt:lpstr>Информация об эксплуатации</vt:lpstr>
      <vt:lpstr>Затраченные ресурсы</vt:lpstr>
      <vt:lpstr>Сроки выполнения</vt:lpstr>
      <vt:lpstr>Репозиторий проекта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 «Абитуриент ИУЦТ»</dc:title>
  <dc:creator>Андрей Кочергин</dc:creator>
  <cp:lastModifiedBy>user</cp:lastModifiedBy>
  <cp:revision>57</cp:revision>
  <dcterms:modified xsi:type="dcterms:W3CDTF">2022-12-07T22:39:31Z</dcterms:modified>
</cp:coreProperties>
</file>